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65" r:id="rId4"/>
    <p:sldId id="260" r:id="rId5"/>
    <p:sldId id="264" r:id="rId6"/>
    <p:sldId id="263" r:id="rId7"/>
    <p:sldId id="262" r:id="rId8"/>
    <p:sldId id="266" r:id="rId9"/>
    <p:sldId id="267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610DE31-7787-4012-B914-59DD8AD369F3}" type="datetimeFigureOut">
              <a:rPr lang="en-US" smtClean="0"/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A4436D7-DF18-4F6B-B986-BC99AFBA9EE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2286000"/>
          </a:xfrm>
        </p:spPr>
        <p:txBody>
          <a:bodyPr>
            <a:normAutofit/>
          </a:bodyPr>
          <a:lstStyle/>
          <a:p>
            <a:r>
              <a:rPr lang="en-US" dirty="0" smtClean="0"/>
              <a:t> Celebrate 2012</a:t>
            </a:r>
            <a:br>
              <a:rPr lang="en-US" dirty="0" smtClean="0"/>
            </a:br>
            <a:r>
              <a:rPr lang="en-US" dirty="0" smtClean="0"/>
              <a:t>Birmingham-Rosh </a:t>
            </a:r>
            <a:r>
              <a:rPr lang="en-US" dirty="0" err="1" smtClean="0"/>
              <a:t>Ha’Ayin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Sister-City E-Pals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539864"/>
            <a:ext cx="8088220" cy="110124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Ossie</a:t>
            </a:r>
            <a:r>
              <a:rPr lang="en-US" dirty="0" smtClean="0"/>
              <a:t> Ware Mitchell Middle School</a:t>
            </a:r>
          </a:p>
          <a:p>
            <a:r>
              <a:rPr lang="en-US" dirty="0" smtClean="0"/>
              <a:t>Phillips Academy</a:t>
            </a:r>
          </a:p>
          <a:p>
            <a:r>
              <a:rPr lang="en-US" dirty="0" smtClean="0"/>
              <a:t>Berry Middle School</a:t>
            </a:r>
          </a:p>
          <a:p>
            <a:r>
              <a:rPr lang="en-US" dirty="0" smtClean="0"/>
              <a:t>N. E. Miles Jewish Day School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3352800"/>
            <a:ext cx="411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Student meet at the Jewish Day School to celebrate an exciting year of building relationships between diverse peoples in Birmingham, Alabama and Israel.</a:t>
            </a:r>
            <a:endParaRPr lang="en-US" dirty="0"/>
          </a:p>
        </p:txBody>
      </p:sp>
      <p:pic>
        <p:nvPicPr>
          <p:cNvPr id="1027" name="Picture 3" descr="C:\Users\USER\AppData\Local\Microsoft\Windows\Temporary Internet Files\Content.IE5\OBD0CG73\MP90036270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029200"/>
            <a:ext cx="2209800" cy="1453388"/>
          </a:xfrm>
          <a:prstGeom prst="rect">
            <a:avLst/>
          </a:prstGeom>
          <a:noFill/>
        </p:spPr>
      </p:pic>
      <p:pic>
        <p:nvPicPr>
          <p:cNvPr id="1028" name="Picture 4" descr="C:\Users\USER\AppData\Local\Microsoft\Windows\Temporary Internet Files\Content.IE5\QN0HFU6J\MC90000102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5029200"/>
            <a:ext cx="2667000" cy="141460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01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59436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Alabama in Hebrew!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143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Mr. Edwards, Phillips Academy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Mrs. McDonald. </a:t>
            </a:r>
            <a:r>
              <a:rPr lang="en-US" dirty="0" err="1" smtClean="0"/>
              <a:t>Ossie</a:t>
            </a:r>
            <a:r>
              <a:rPr lang="en-US" dirty="0" smtClean="0"/>
              <a:t> Ware Mitchell Middle School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3048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Birmingham’s E-Pal Teachers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01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01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295400"/>
            <a:ext cx="3048000" cy="2286000"/>
          </a:xfrm>
          <a:prstGeom prst="rect">
            <a:avLst/>
          </a:prstGeom>
        </p:spPr>
      </p:pic>
      <p:pic>
        <p:nvPicPr>
          <p:cNvPr id="3" name="Picture 2" descr="279101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810000"/>
            <a:ext cx="3632200" cy="2724150"/>
          </a:xfrm>
          <a:prstGeom prst="rect">
            <a:avLst/>
          </a:prstGeom>
        </p:spPr>
      </p:pic>
      <p:pic>
        <p:nvPicPr>
          <p:cNvPr id="5" name="Picture 4" descr="279101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228600"/>
            <a:ext cx="4267200" cy="3200400"/>
          </a:xfrm>
          <a:prstGeom prst="rect">
            <a:avLst/>
          </a:prstGeom>
        </p:spPr>
      </p:pic>
      <p:pic>
        <p:nvPicPr>
          <p:cNvPr id="7" name="Picture 6" descr="279101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3733800"/>
            <a:ext cx="3886200" cy="29146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53000" y="1524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Archery, Ice Cream, learning, making new friends!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01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71450"/>
            <a:ext cx="4419600" cy="2571750"/>
          </a:xfrm>
          <a:prstGeom prst="rect">
            <a:avLst/>
          </a:prstGeom>
        </p:spPr>
      </p:pic>
      <p:pic>
        <p:nvPicPr>
          <p:cNvPr id="3" name="Picture 2" descr="279101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228600"/>
            <a:ext cx="2971800" cy="2667000"/>
          </a:xfrm>
          <a:prstGeom prst="rect">
            <a:avLst/>
          </a:prstGeom>
        </p:spPr>
      </p:pic>
      <p:pic>
        <p:nvPicPr>
          <p:cNvPr id="4" name="Picture 3" descr="279101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971800"/>
            <a:ext cx="4876800" cy="3657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0200" y="3657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Making pita bread!!!!!!</a:t>
            </a:r>
            <a:endParaRPr 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0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01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01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01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9101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7620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Music brings us all together!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36957" y="2967335"/>
            <a:ext cx="5470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Singing in Hebrew!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83</TotalTime>
  <Words>94</Words>
  <Application>Microsoft Office PowerPoint</Application>
  <PresentationFormat>On-screen Show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Opulent</vt:lpstr>
      <vt:lpstr> Celebrate 2012 Birmingham-Rosh Ha’Ayin Sister-City E-Pals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9</cp:revision>
  <dcterms:created xsi:type="dcterms:W3CDTF">2012-05-22T00:37:24Z</dcterms:created>
  <dcterms:modified xsi:type="dcterms:W3CDTF">2012-05-22T02:00:26Z</dcterms:modified>
</cp:coreProperties>
</file>